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57" r:id="rId4"/>
    <p:sldId id="258" r:id="rId5"/>
    <p:sldId id="271" r:id="rId6"/>
    <p:sldId id="272" r:id="rId7"/>
    <p:sldId id="275" r:id="rId8"/>
    <p:sldId id="276" r:id="rId9"/>
    <p:sldId id="273" r:id="rId10"/>
    <p:sldId id="274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B003D"/>
    <a:srgbClr val="070033"/>
    <a:srgbClr val="000052"/>
    <a:srgbClr val="00005E"/>
    <a:srgbClr val="250248"/>
    <a:srgbClr val="310260"/>
    <a:srgbClr val="4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65" d="100"/>
          <a:sy n="165" d="100"/>
        </p:scale>
        <p:origin x="664" y="1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287D-93B1-1149-9F5B-2BB8C3D9D171}" type="datetimeFigureOut">
              <a:rPr lang="en-US" smtClean="0"/>
              <a:t>5/21/18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E5D2-199E-FC41-936D-FDB8212D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10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287D-93B1-1149-9F5B-2BB8C3D9D171}" type="datetimeFigureOut">
              <a:rPr lang="en-US" smtClean="0"/>
              <a:t>5/21/18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E5D2-199E-FC41-936D-FDB8212D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422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287D-93B1-1149-9F5B-2BB8C3D9D171}" type="datetimeFigureOut">
              <a:rPr lang="en-US" smtClean="0"/>
              <a:t>5/21/18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E5D2-199E-FC41-936D-FDB8212D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96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287D-93B1-1149-9F5B-2BB8C3D9D171}" type="datetimeFigureOut">
              <a:rPr lang="en-US" smtClean="0"/>
              <a:t>5/21/18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E5D2-199E-FC41-936D-FDB8212D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53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287D-93B1-1149-9F5B-2BB8C3D9D171}" type="datetimeFigureOut">
              <a:rPr lang="en-US" smtClean="0"/>
              <a:t>5/21/18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E5D2-199E-FC41-936D-FDB8212D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86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287D-93B1-1149-9F5B-2BB8C3D9D171}" type="datetimeFigureOut">
              <a:rPr lang="en-US" smtClean="0"/>
              <a:t>5/21/18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E5D2-199E-FC41-936D-FDB8212D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0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287D-93B1-1149-9F5B-2BB8C3D9D171}" type="datetimeFigureOut">
              <a:rPr lang="en-US" smtClean="0"/>
              <a:t>5/21/18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E5D2-199E-FC41-936D-FDB8212D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489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287D-93B1-1149-9F5B-2BB8C3D9D171}" type="datetimeFigureOut">
              <a:rPr lang="en-US" smtClean="0"/>
              <a:t>5/21/18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E5D2-199E-FC41-936D-FDB8212D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6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287D-93B1-1149-9F5B-2BB8C3D9D171}" type="datetimeFigureOut">
              <a:rPr lang="en-US" smtClean="0"/>
              <a:t>5/21/18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E5D2-199E-FC41-936D-FDB8212D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796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287D-93B1-1149-9F5B-2BB8C3D9D171}" type="datetimeFigureOut">
              <a:rPr lang="en-US" smtClean="0"/>
              <a:t>5/21/18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E5D2-199E-FC41-936D-FDB8212D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708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B287D-93B1-1149-9F5B-2BB8C3D9D171}" type="datetimeFigureOut">
              <a:rPr lang="en-US" smtClean="0"/>
              <a:t>5/21/18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AE5D2-199E-FC41-936D-FDB8212D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5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B287D-93B1-1149-9F5B-2BB8C3D9D171}" type="datetimeFigureOut">
              <a:rPr lang="en-US" smtClean="0"/>
              <a:t>5/21/18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AE5D2-199E-FC41-936D-FDB8212DCC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8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00080"/>
            </a:gs>
            <a:gs pos="100000">
              <a:srgbClr val="07003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07619"/>
            <a:ext cx="7772400" cy="72571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Helvetica Light"/>
                <a:cs typeface="Helvetica Light"/>
              </a:rPr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74330"/>
            <a:ext cx="6400800" cy="284708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>
                <a:solidFill>
                  <a:schemeClr val="bg1"/>
                </a:solidFill>
                <a:latin typeface="Helvetica Light"/>
                <a:cs typeface="Helvetica Light"/>
              </a:rPr>
              <a:t>A community of learners improving our world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819" y="1011957"/>
            <a:ext cx="2766060" cy="221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7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2723" y="1878637"/>
            <a:ext cx="40481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10260"/>
                </a:solidFill>
                <a:latin typeface="Helvetica Light"/>
                <a:cs typeface="Helvetica Light"/>
              </a:rPr>
              <a:t>Insert text here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2482723" y="1146402"/>
            <a:ext cx="4048125" cy="73223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310260"/>
                </a:solidFill>
              </a:rPr>
              <a:t>Header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258826"/>
            <a:ext cx="2588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310260"/>
                </a:solidFill>
                <a:latin typeface="Helvetica Light"/>
                <a:cs typeface="Helvetica Light"/>
              </a:rPr>
              <a:t>www.winona.edu</a:t>
            </a:r>
            <a:endParaRPr lang="en-US" sz="1200" dirty="0">
              <a:solidFill>
                <a:srgbClr val="310260"/>
              </a:solidFill>
              <a:latin typeface="Helvetica Light"/>
              <a:cs typeface="Helvetica Ligh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237" y="4094225"/>
            <a:ext cx="922965" cy="73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189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6786" y="1415144"/>
            <a:ext cx="4048125" cy="2585323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Insert text here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06786" y="547688"/>
            <a:ext cx="4048125" cy="73223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Header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409" y="4218277"/>
            <a:ext cx="922020" cy="7391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8658" y="258826"/>
            <a:ext cx="1939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FFFFFF"/>
                </a:solidFill>
                <a:latin typeface="Helvetica Light"/>
                <a:cs typeface="Helvetica Light"/>
              </a:rPr>
              <a:t>www.winona.edu</a:t>
            </a:r>
            <a:endParaRPr lang="en-US" sz="12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904742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6786" y="1415144"/>
            <a:ext cx="4048125" cy="2585323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Insert text here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06786" y="547688"/>
            <a:ext cx="4048125" cy="73223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800000"/>
                </a:solidFill>
              </a:rPr>
              <a:t>Header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8658" y="258826"/>
            <a:ext cx="1939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 Light"/>
                <a:cs typeface="Helvetica Light"/>
              </a:rPr>
              <a:t>www.winona.edu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Helvetica Light"/>
              <a:cs typeface="Helvetica Ligh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409" y="4218277"/>
            <a:ext cx="92202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64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6786" y="1415144"/>
            <a:ext cx="4048125" cy="2585323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Insert text here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06786" y="547688"/>
            <a:ext cx="4048125" cy="73223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595959"/>
                </a:solidFill>
              </a:rPr>
              <a:t>Header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658" y="258826"/>
            <a:ext cx="1939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310260"/>
                </a:solidFill>
                <a:latin typeface="Helvetica Light"/>
                <a:cs typeface="Helvetica Light"/>
              </a:rPr>
              <a:t>www.winona.edu</a:t>
            </a:r>
            <a:endParaRPr lang="en-US" sz="1200" dirty="0">
              <a:solidFill>
                <a:srgbClr val="310260"/>
              </a:solidFill>
              <a:latin typeface="Helvetica Light"/>
              <a:cs typeface="Helvetica Light"/>
            </a:endParaRPr>
          </a:p>
        </p:txBody>
      </p:sp>
      <p:pic>
        <p:nvPicPr>
          <p:cNvPr id="8" name="Picture 7" descr="WS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748" y="4163259"/>
            <a:ext cx="1107558" cy="8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49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6786" y="1415144"/>
            <a:ext cx="4048125" cy="2585323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Insert text here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06786" y="547688"/>
            <a:ext cx="4048125" cy="73223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595959"/>
                </a:solidFill>
              </a:rPr>
              <a:t>Header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8658" y="258826"/>
            <a:ext cx="1939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310260"/>
                </a:solidFill>
                <a:latin typeface="Helvetica Light"/>
                <a:cs typeface="Helvetica Light"/>
              </a:rPr>
              <a:t>www.winona.edu</a:t>
            </a:r>
            <a:endParaRPr lang="en-US" sz="1200" dirty="0">
              <a:solidFill>
                <a:srgbClr val="310260"/>
              </a:solidFill>
              <a:latin typeface="Helvetica Light"/>
              <a:cs typeface="Helvetica Ligh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409" y="4218277"/>
            <a:ext cx="92202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98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6786" y="1415144"/>
            <a:ext cx="4048125" cy="2585323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Insert text here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06786" y="547688"/>
            <a:ext cx="4048125" cy="73223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Header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8658" y="258826"/>
            <a:ext cx="1939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FFFFFF"/>
                </a:solidFill>
                <a:latin typeface="Helvetica Light"/>
                <a:cs typeface="Helvetica Light"/>
              </a:rPr>
              <a:t>www.winona.edu</a:t>
            </a:r>
            <a:endParaRPr lang="en-US" sz="12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409" y="4218277"/>
            <a:ext cx="92202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05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661" y="1415144"/>
            <a:ext cx="4048125" cy="2585323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Insert text here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8661" y="547688"/>
            <a:ext cx="4048125" cy="73223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Header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658" y="258826"/>
            <a:ext cx="1939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FFFFFF"/>
                </a:solidFill>
                <a:latin typeface="Helvetica Light"/>
                <a:cs typeface="Helvetica Light"/>
              </a:rPr>
              <a:t>www.winona.edu</a:t>
            </a:r>
            <a:endParaRPr lang="en-US" sz="12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409" y="4218277"/>
            <a:ext cx="92202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272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6786" y="1415144"/>
            <a:ext cx="4048125" cy="2585323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Insert text here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06786" y="547688"/>
            <a:ext cx="4048125" cy="73223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Header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658" y="258826"/>
            <a:ext cx="1939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FFFFFF"/>
                </a:solidFill>
                <a:latin typeface="Helvetica Light"/>
                <a:cs typeface="Helvetica Light"/>
              </a:rPr>
              <a:t>www.winona.edu</a:t>
            </a:r>
            <a:endParaRPr lang="en-US" sz="12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409" y="4218277"/>
            <a:ext cx="92202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050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6786" y="1415144"/>
            <a:ext cx="4048125" cy="2585323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Insert text here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06786" y="547688"/>
            <a:ext cx="4048125" cy="73223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Header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658" y="258826"/>
            <a:ext cx="1939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FFFFFF"/>
                </a:solidFill>
                <a:latin typeface="Helvetica Light"/>
                <a:cs typeface="Helvetica Light"/>
              </a:rPr>
              <a:t>www.winona.edu</a:t>
            </a:r>
            <a:endParaRPr lang="en-US" sz="12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409" y="4218277"/>
            <a:ext cx="92202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378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6786" y="1415144"/>
            <a:ext cx="4048125" cy="2585323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Insert text here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506786" y="547688"/>
            <a:ext cx="4048125" cy="73223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595959"/>
                </a:solidFill>
              </a:rPr>
              <a:t>Header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658" y="258826"/>
            <a:ext cx="1939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FFFFFF"/>
                </a:solidFill>
                <a:latin typeface="Helvetica Light"/>
                <a:cs typeface="Helvetica Light"/>
              </a:rPr>
              <a:t>www.winona.edu</a:t>
            </a:r>
            <a:endParaRPr lang="en-US" sz="12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409" y="4218277"/>
            <a:ext cx="92202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042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41286"/>
            <a:ext cx="7772400" cy="892047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310260"/>
                </a:solidFill>
                <a:latin typeface="Helvetica Light"/>
                <a:cs typeface="Helvetica Light"/>
              </a:rPr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19895"/>
            <a:ext cx="6400800" cy="284708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>
                <a:solidFill>
                  <a:srgbClr val="310260"/>
                </a:solidFill>
                <a:latin typeface="Helvetica Light"/>
                <a:cs typeface="Helvetica Light"/>
              </a:rPr>
              <a:t>A community of learners improving our world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796" y="1011959"/>
            <a:ext cx="2612205" cy="209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997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301" y="1415144"/>
            <a:ext cx="4048125" cy="2585323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Light"/>
                <a:cs typeface="Helvetica Light"/>
              </a:rPr>
              <a:t>Insert text here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579301" y="547688"/>
            <a:ext cx="4048125" cy="73223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chemeClr val="bg1"/>
                </a:solidFill>
              </a:rPr>
              <a:t>Header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8658" y="258826"/>
            <a:ext cx="1939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rgbClr val="FFFFFF"/>
                </a:solidFill>
                <a:latin typeface="Helvetica Light"/>
                <a:cs typeface="Helvetica Light"/>
              </a:rPr>
              <a:t>www.winona.edu</a:t>
            </a:r>
            <a:endParaRPr lang="en-US" sz="1200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409" y="4218277"/>
            <a:ext cx="92202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17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00080"/>
            </a:gs>
            <a:gs pos="100000">
              <a:srgbClr val="070033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046" y="4230374"/>
            <a:ext cx="922020" cy="7391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8658" y="258825"/>
            <a:ext cx="1939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FFFF"/>
                </a:solidFill>
                <a:latin typeface="Helvetica Light"/>
                <a:cs typeface="Helvetica Light"/>
              </a:rPr>
              <a:t>www.winona.edu</a:t>
            </a:r>
            <a:endParaRPr lang="en-US" dirty="0">
              <a:solidFill>
                <a:srgbClr val="FFFFFF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631711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0946" y="4242469"/>
            <a:ext cx="922965" cy="7394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8658" y="258825"/>
            <a:ext cx="1939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400080"/>
                </a:solidFill>
                <a:latin typeface="Helvetica Light"/>
                <a:cs typeface="Helvetica Light"/>
              </a:rPr>
              <a:t>www.winona.edu</a:t>
            </a:r>
            <a:endParaRPr lang="en-US" dirty="0">
              <a:solidFill>
                <a:srgbClr val="400080"/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022119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2588381" cy="5143500"/>
          </a:xfrm>
          <a:prstGeom prst="rect">
            <a:avLst/>
          </a:prstGeom>
          <a:gradFill flip="none" rotWithShape="1">
            <a:gsLst>
              <a:gs pos="9000">
                <a:srgbClr val="400080"/>
              </a:gs>
              <a:gs pos="100000">
                <a:srgbClr val="07003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-1" y="258825"/>
            <a:ext cx="258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Helvetica Light"/>
                <a:cs typeface="Helvetica Light"/>
              </a:rPr>
              <a:t>www.winona.edu</a:t>
            </a:r>
            <a:endParaRPr lang="en-US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237" y="4073133"/>
            <a:ext cx="92202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19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55620" y="0"/>
            <a:ext cx="2588381" cy="5143500"/>
          </a:xfrm>
          <a:prstGeom prst="rect">
            <a:avLst/>
          </a:prstGeom>
          <a:gradFill flip="none" rotWithShape="1">
            <a:gsLst>
              <a:gs pos="9000">
                <a:srgbClr val="400080"/>
              </a:gs>
              <a:gs pos="100000">
                <a:srgbClr val="07003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555619" y="258825"/>
            <a:ext cx="25883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Helvetica Light"/>
                <a:cs typeface="Helvetica Light"/>
              </a:rPr>
              <a:t>www.winona.edu</a:t>
            </a:r>
            <a:endParaRPr lang="en-US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856" y="4169895"/>
            <a:ext cx="92202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19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0" y="0"/>
            <a:ext cx="9144001" cy="1209524"/>
          </a:xfrm>
          <a:prstGeom prst="rect">
            <a:avLst/>
          </a:prstGeom>
          <a:gradFill flip="none" rotWithShape="1">
            <a:gsLst>
              <a:gs pos="9000">
                <a:srgbClr val="400080"/>
              </a:gs>
              <a:gs pos="100000">
                <a:srgbClr val="07003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67620" y="2351910"/>
            <a:ext cx="72450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10260"/>
                </a:solidFill>
                <a:latin typeface="Helvetica Light"/>
                <a:cs typeface="Helvetica Light"/>
              </a:rPr>
              <a:t>Insert text here</a:t>
            </a:r>
          </a:p>
          <a:p>
            <a:endParaRPr lang="en-US" dirty="0">
              <a:solidFill>
                <a:srgbClr val="310260"/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rgbClr val="310260"/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rgbClr val="310260"/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rgbClr val="310260"/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rgbClr val="310260"/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rgbClr val="310260"/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rgbClr val="310260"/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rgbClr val="310260"/>
              </a:solidFill>
              <a:latin typeface="Helvetica Light"/>
              <a:cs typeface="Helvetica Light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2588381" y="1720312"/>
            <a:ext cx="4048125" cy="73223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310260"/>
                </a:solidFill>
              </a:rPr>
              <a:t>Header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258826"/>
            <a:ext cx="2588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Helvetica Light"/>
                <a:cs typeface="Helvetica Light"/>
              </a:rPr>
              <a:t>www.winona.edu</a:t>
            </a:r>
            <a:endParaRPr lang="en-US" sz="12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9096" y="258826"/>
            <a:ext cx="922020" cy="73914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-1" y="1209524"/>
            <a:ext cx="914400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6246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82723" y="2350351"/>
            <a:ext cx="40481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10260"/>
                </a:solidFill>
                <a:latin typeface="Helvetica Light"/>
                <a:cs typeface="Helvetica Light"/>
              </a:rPr>
              <a:t>Insert text here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2482723" y="1618116"/>
            <a:ext cx="4048125" cy="73223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310260"/>
                </a:solidFill>
              </a:rPr>
              <a:t>Header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258826"/>
            <a:ext cx="2588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rgbClr val="310260"/>
                </a:solidFill>
                <a:latin typeface="Helvetica Light"/>
                <a:cs typeface="Helvetica Light"/>
              </a:rPr>
              <a:t>www.winona.edu</a:t>
            </a:r>
            <a:endParaRPr lang="en-US" sz="1200" dirty="0">
              <a:solidFill>
                <a:srgbClr val="310260"/>
              </a:solidFill>
              <a:latin typeface="Helvetica Light"/>
              <a:cs typeface="Helvetica Ligh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192" y="226565"/>
            <a:ext cx="922965" cy="739469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-1" y="1209524"/>
            <a:ext cx="9144002" cy="0"/>
          </a:xfrm>
          <a:prstGeom prst="line">
            <a:avLst/>
          </a:prstGeom>
          <a:ln>
            <a:solidFill>
              <a:srgbClr val="400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6152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1" y="0"/>
            <a:ext cx="9144001" cy="5143500"/>
          </a:xfrm>
          <a:prstGeom prst="rect">
            <a:avLst/>
          </a:prstGeom>
          <a:gradFill flip="none" rotWithShape="1">
            <a:gsLst>
              <a:gs pos="9000">
                <a:srgbClr val="400080"/>
              </a:gs>
              <a:gs pos="100000">
                <a:srgbClr val="070033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967620" y="2086430"/>
            <a:ext cx="72450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Helvetica Light"/>
                <a:cs typeface="Helvetica Light"/>
              </a:rPr>
              <a:t>Insert text here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Light"/>
              <a:cs typeface="Helvetica Light"/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2588381" y="1454832"/>
            <a:ext cx="4048125" cy="73223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FFFFFF"/>
                </a:solidFill>
              </a:rPr>
              <a:t>Header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258826"/>
            <a:ext cx="25883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>
                <a:solidFill>
                  <a:schemeClr val="bg1"/>
                </a:solidFill>
                <a:latin typeface="Helvetica Light"/>
                <a:cs typeface="Helvetica Light"/>
              </a:rPr>
              <a:t>www.winona.edu</a:t>
            </a:r>
            <a:endParaRPr lang="en-US" sz="1200" dirty="0">
              <a:solidFill>
                <a:schemeClr val="bg1"/>
              </a:solidFill>
              <a:latin typeface="Helvetica Light"/>
              <a:cs typeface="Helvetica Ligh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237" y="4169895"/>
            <a:ext cx="922020" cy="73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42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1501</TotalTime>
  <Words>162</Words>
  <Application>Microsoft Macintosh PowerPoint</Application>
  <PresentationFormat>On-screen Show (16:9)</PresentationFormat>
  <Paragraphs>134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Helvetica Light</vt:lpstr>
      <vt:lpstr>Office Theme</vt:lpstr>
      <vt:lpstr>Title</vt:lpstr>
      <vt:lpstr>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Services</dc:title>
  <dc:creator>Winona State</dc:creator>
  <cp:lastModifiedBy>Meinders, Elizabeth H</cp:lastModifiedBy>
  <cp:revision>28</cp:revision>
  <dcterms:created xsi:type="dcterms:W3CDTF">2012-08-13T16:59:43Z</dcterms:created>
  <dcterms:modified xsi:type="dcterms:W3CDTF">2018-05-21T19:09:05Z</dcterms:modified>
</cp:coreProperties>
</file>